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28"/>
  </p:normalViewPr>
  <p:slideViewPr>
    <p:cSldViewPr snapToGrid="0" showGuides="1">
      <p:cViewPr varScale="1">
        <p:scale>
          <a:sx n="99" d="100"/>
          <a:sy n="99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B2378-47B4-B187-0AFF-C4B55DE8C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420149-A5D1-81AC-19D5-FE5046150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4893E-77E5-8849-DD5B-2E75267E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9E3D4B-6962-A2B7-D778-1FEA986F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07BC73-0554-D8A7-DB0A-DA6A2401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81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79EA8-57E8-687A-8B96-A9007BCC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5A01B3-A6C7-D20D-1093-D917616A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707283-87E0-BCBB-F4CF-5C710C9E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EA7669-36DF-A101-1A96-F288719D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48720D-2F67-C554-6A87-66DA98C2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2042AF-F99D-E12F-3E8C-4106EC56C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11A67E-E2B9-E1FB-BB44-43C6C45B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6B9307-3005-9488-8C91-3896C008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999EE5-BAF8-4C09-549E-7E4BB685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158EC2-AF3C-0324-8534-55BA067B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82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C4403-1EEC-7009-3104-4EA29FA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309EEC-D60D-3236-52B6-16BA6EAE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369079-02DA-A4BC-2C8E-9B7640F4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A26AF4-1FA1-6226-2EDE-60DD70A4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B114FE-82A7-400E-831D-521D5F2B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D19DF-EC86-95BA-D86E-0E501AE6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04D0A8-D12E-58C2-B0E8-AF625AF92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ED0E70-2D63-F93A-AE84-48430D10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5DCF21-7A9D-A822-EA37-EBA41708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C9F2A4-D814-9169-DA2E-FFD1A863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5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E9BBA-6719-A598-3473-9EBEDE11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1F4C81-27D8-DBB4-830B-E62F6A3AF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833FA2-91BE-2C76-175C-1E7A15953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F4F229-5D22-0482-3D3C-C4F5A4D8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A01913-8F80-BD2C-4C3B-23EEE8A0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E9D0DD-649F-EB82-7F41-63F96113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1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227E7-A4A4-1139-4FA9-3CC34AEA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751E42-5AFF-75E9-FEC8-F1EC58703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709341-1595-2ADD-ED48-DC49C9B02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4CC17D-36D3-0A39-7556-5088BAB56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429A52E-C53E-42B4-F773-3ED8A7489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58B908-E6B9-599A-108A-DAA0AA45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BB90F4-FDCD-6B25-385E-AF38E892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EFE3FE-AE4A-4036-DEEB-724EAE05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11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5A1C3-170D-93AD-85F6-69921621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716071-B016-E014-27CF-3333B39D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EA374C-BD03-232E-FD5A-15F82767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9519DE-17D5-95B5-C1B4-C7EF074E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30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5467B7-E0A9-4F0A-C940-0C487192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7CA8D0-4C87-4A65-105E-CC8504B6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0E667C-5ACE-3F25-A747-E76D9307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29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2281A-5B7F-3685-C5B6-606AF6EF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DE9592-C803-42C5-8149-8BBFA91C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2E882B-F095-CE9C-3F6C-0768E891B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258611-C4AE-434E-92C0-48E311FE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4CB110-8984-9DF4-809E-46462236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A65BAA-2ABF-E10E-8EE1-A147586D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30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5BB24-EF4B-AD8D-33AF-17B3707F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11D2E3-0CC0-DE3B-A818-BD1E957F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06FCAD-A3FB-7092-3073-B74B3B2A0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889283-ABB6-0EE6-00ED-C61B432B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BFD9C2-7303-2728-B5C8-92A50730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2EEA62-F6B6-5384-89CC-4C807DE0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10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433B99-9049-78B1-EA89-6967070F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36D5B3-2705-4E28-0F1F-72A0AEA7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9509AC-876C-FC67-F70F-A89A91486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E7919-A442-A24B-9D20-D2E5989E1A78}" type="datetimeFigureOut">
              <a:rPr lang="pt-BR" smtClean="0"/>
              <a:t>26/04/2024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25B32D-EF2C-FB44-768A-BC5439268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39EF0-BB3E-5268-248E-77622AA6C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B6DE-3606-0141-9A24-10E7C7675C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4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3C854CF-45E2-7B97-4A7E-D61CD9D7D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559C6B-7BAC-8A38-1D0B-E619E80E782B}"/>
              </a:ext>
            </a:extLst>
          </p:cNvPr>
          <p:cNvSpPr txBox="1"/>
          <p:nvPr/>
        </p:nvSpPr>
        <p:spPr>
          <a:xfrm>
            <a:off x="5859887" y="1674674"/>
            <a:ext cx="36631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Título:</a:t>
            </a:r>
          </a:p>
          <a:p>
            <a:r>
              <a:rPr lang="pt-BR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Aqui vem o título</a:t>
            </a:r>
          </a:p>
          <a:p>
            <a:r>
              <a:rPr lang="pt-BR" sz="3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49720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7C829BB-C29E-3987-18AF-34A3BC8B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296E0-0A91-16AA-0BD7-2C6D85A4411C}"/>
              </a:ext>
            </a:extLst>
          </p:cNvPr>
          <p:cNvSpPr txBox="1"/>
          <p:nvPr/>
        </p:nvSpPr>
        <p:spPr>
          <a:xfrm>
            <a:off x="875762" y="567092"/>
            <a:ext cx="651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rPr>
              <a:t>Título do slide vem aqui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7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D4C843D-B791-D801-365B-862F087F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D4ACCC9-9E27-E761-0FB9-7870E5C6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4C6C65E-FB71-16C1-E74A-3DD601DBCF97}"/>
              </a:ext>
            </a:extLst>
          </p:cNvPr>
          <p:cNvSpPr txBox="1"/>
          <p:nvPr/>
        </p:nvSpPr>
        <p:spPr>
          <a:xfrm>
            <a:off x="875762" y="567092"/>
            <a:ext cx="651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rPr>
              <a:t>Título do slide vem aqui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5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D4C843D-B791-D801-365B-862F087F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D4ACCC9-9E27-E761-0FB9-7870E5C6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4C6C65E-FB71-16C1-E74A-3DD601DBCF97}"/>
              </a:ext>
            </a:extLst>
          </p:cNvPr>
          <p:cNvSpPr txBox="1"/>
          <p:nvPr/>
        </p:nvSpPr>
        <p:spPr>
          <a:xfrm>
            <a:off x="875762" y="567092"/>
            <a:ext cx="651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itchFamily="2" charset="0"/>
                <a:ea typeface="Roboto" pitchFamily="2" charset="0"/>
              </a:rPr>
              <a:t>Título do slide vem aqui</a:t>
            </a:r>
            <a:endParaRPr lang="pt-BR" sz="3600" dirty="0">
              <a:solidFill>
                <a:schemeClr val="tx1">
                  <a:lumMod val="95000"/>
                  <a:lumOff val="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8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59ECC4-E3B2-1B59-6174-2AD3C1AA5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559C6B-7BAC-8A38-1D0B-E619E80E782B}"/>
              </a:ext>
            </a:extLst>
          </p:cNvPr>
          <p:cNvSpPr txBox="1"/>
          <p:nvPr/>
        </p:nvSpPr>
        <p:spPr>
          <a:xfrm>
            <a:off x="5525036" y="1945131"/>
            <a:ext cx="5513048" cy="1214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Obrigado!</a:t>
            </a:r>
          </a:p>
          <a:p>
            <a:pPr>
              <a:lnSpc>
                <a:spcPts val="4160"/>
              </a:lnSpc>
            </a:pPr>
            <a:r>
              <a:rPr lang="pt-BR" sz="3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Texto final de agradecimento</a:t>
            </a:r>
          </a:p>
        </p:txBody>
      </p:sp>
    </p:spTree>
    <p:extLst>
      <p:ext uri="{BB962C8B-B14F-4D97-AF65-F5344CB8AC3E}">
        <p14:creationId xmlns:p14="http://schemas.microsoft.com/office/powerpoint/2010/main" val="4012489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2</cp:revision>
  <dcterms:created xsi:type="dcterms:W3CDTF">2024-04-26T17:21:22Z</dcterms:created>
  <dcterms:modified xsi:type="dcterms:W3CDTF">2024-04-26T17:38:38Z</dcterms:modified>
</cp:coreProperties>
</file>