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55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6988"/>
  <p:notesSz cx="6858000" cy="97742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9"/>
  </p:normalViewPr>
  <p:slideViewPr>
    <p:cSldViewPr>
      <p:cViewPr varScale="1">
        <p:scale>
          <a:sx n="16" d="100"/>
          <a:sy n="16" d="100"/>
        </p:scale>
        <p:origin x="3280" y="312"/>
      </p:cViewPr>
      <p:guideLst>
        <p:guide orient="horz" pos="2161"/>
        <p:guide pos="2881"/>
      </p:guideLst>
    </p:cSldViewPr>
  </p:slideViewPr>
  <p:outlineViewPr>
    <p:cViewPr varScale="1">
      <p:scale>
        <a:sx n="170" d="200"/>
        <a:sy n="170" d="200"/>
      </p:scale>
      <p:origin x="55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59E7FE2-552D-43F7-1E67-885C531331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7688027-DA7B-74F3-161D-8C043B50105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B947DD7-9113-D24C-B4F7-0EB7B0C2F366}" type="datetimeFigureOut">
              <a:rPr lang="pt-BR" altLang="pt-BR"/>
              <a:pPr/>
              <a:t>16/07/2024</a:t>
            </a:fld>
            <a:endParaRPr lang="pt-BR" altLang="pt-BR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B4D04DDA-8F56-1BB4-8B46-59D6F4B33D9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9FE26DDA-8188-64C5-EE62-BBB597557FD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83700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C74882B-BC98-FB4D-8D9D-6077B2AEBCA2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51D0436D-6E69-4B24-19BD-7EB89728D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7742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t-BR" altLang="pt-BR">
              <a:solidFill>
                <a:schemeClr val="bg1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87EB4C17-3588-09AE-B787-B56B7CEBA2B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u="sng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BBB42BA-3FB5-D114-1830-E7757F037C6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u="sng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1" name="Rectangle 4">
            <a:extLst>
              <a:ext uri="{FF2B5EF4-FFF2-40B4-BE49-F238E27FC236}">
                <a16:creationId xmlns:a16="http://schemas.microsoft.com/office/drawing/2014/main" id="{B96F1F21-6A57-29C0-2D24-AEF407833BF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106025" y="-15455900"/>
            <a:ext cx="27068463" cy="360918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E74494AB-350C-2AB5-3CA1-A2F9616ECBB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648200"/>
            <a:ext cx="5027613" cy="4418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80A71A1-A0ED-8B51-BDB7-3247BF29A6A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2964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u="sng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E1B1748B-09E6-11B5-A0A0-A8635A2C220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92964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u="sng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F30032BA-1961-7443-A95A-9ACDBF865EF8}" type="slidenum">
              <a:rPr lang="en-GB" altLang="pt-BR"/>
              <a:pPr/>
              <a:t>‹nº›</a:t>
            </a:fld>
            <a:endParaRPr lang="en-GB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70B4660-CEAF-38B7-F52A-50C74624638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542AC53-6D43-6743-ADBB-B3CE0BB5D1B2}" type="slidenum">
              <a:rPr lang="en-GB" altLang="pt-BR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/>
              <a:t>1</a:t>
            </a:fld>
            <a:endParaRPr lang="en-GB" altLang="pt-BR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D465568B-06B2-7357-9AE6-BA6412BE2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762000"/>
            <a:ext cx="27432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91A7D472-3EFF-738D-ABF2-76550C7EE10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14400" y="4648200"/>
            <a:ext cx="5029200" cy="441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ts val="525"/>
              </a:spcBef>
              <a:buClr>
                <a:srgbClr val="3333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pt-BR" sz="1400" b="1" u="sng">
                <a:solidFill>
                  <a:srgbClr val="3333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OBS:</a:t>
            </a:r>
          </a:p>
          <a:p>
            <a:pPr algn="ctr" eaLnBrk="1" hangingPunct="1">
              <a:spcBef>
                <a:spcPts val="525"/>
              </a:spcBef>
              <a:buClr>
                <a:srgbClr val="3333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pt-BR" sz="1400" b="1">
                <a:solidFill>
                  <a:srgbClr val="3333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 O Banner deverá ser confecionado em LONA com cordão para pendurar no Painel.</a:t>
            </a:r>
          </a:p>
          <a:p>
            <a:pPr algn="ctr" eaLnBrk="1" hangingPunct="1">
              <a:spcBef>
                <a:spcPts val="525"/>
              </a:spcBef>
              <a:buClr>
                <a:srgbClr val="3333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pt-BR" sz="1400" b="1">
                <a:solidFill>
                  <a:srgbClr val="3333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Tamanho de 0,90m largura e 1,20m comprimento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63" y="13422313"/>
            <a:ext cx="27543125" cy="926147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925" y="24484013"/>
            <a:ext cx="22682200" cy="110410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C68BBA-E3F9-314A-4109-57CC22E6D1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AC1C5-BCB0-0C46-A1BF-FD38FAB6071E}" type="datetimeFigureOut">
              <a:rPr lang="pt-BR" altLang="pt-BR"/>
              <a:pPr/>
              <a:t>16/07/2024</a:t>
            </a:fld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09CEED-9857-4EA7-7AA1-51A1AB365A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A917B1-0709-61E0-6868-B593973603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40D26-5416-6A47-9D26-F96AA08F5F5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3537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124BCD-4D7F-A276-FF63-CEB7AF6769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D0FB4B-21A5-BB41-AE4E-1EEE3790929E}" type="datetimeFigureOut">
              <a:rPr lang="pt-BR" altLang="pt-BR"/>
              <a:pPr/>
              <a:t>16/07/2024</a:t>
            </a:fld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1AE99E-DFE8-FE1E-A911-D0EECF1F2D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5BFDB8-D845-A1AB-FF54-A22866B034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CB0FD3-DACB-6C49-BDAC-887C6403593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6302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3413" y="1730375"/>
            <a:ext cx="7289800" cy="36866513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838" y="1730375"/>
            <a:ext cx="21720175" cy="36866513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6BC6E4-F7CC-ABB3-EF9F-45E1C72BA6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A55EA6-6E65-E94A-B88B-0EF76624A8FC}" type="datetimeFigureOut">
              <a:rPr lang="pt-BR" altLang="pt-BR"/>
              <a:pPr/>
              <a:t>16/07/2024</a:t>
            </a:fld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3D2248-620B-6BA8-1E0B-9EE3DB09BC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4893E9-DE96-30BA-9CC3-270657E4AE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6A6B1-A117-854E-A4A2-636693D2CED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56460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B7A9B8-BF03-FDF1-5740-4F73ABD5F7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9448A-CB8D-C64B-9C0C-36E55D9D2307}" type="datetimeFigureOut">
              <a:rPr lang="pt-BR" altLang="pt-BR"/>
              <a:pPr/>
              <a:t>16/07/2024</a:t>
            </a:fld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6AEE69-912B-4186-C4B7-8721CF7146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0F4B91-813C-AC90-E09F-6B914CF5C1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A25BAE-DA04-CF4B-88D4-C9511617D78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6756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050" y="27763788"/>
            <a:ext cx="27544713" cy="85820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050" y="18313400"/>
            <a:ext cx="27544713" cy="94503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88AAC0-3E01-4FBC-B098-DAD009D9C9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FD57B0-D41F-CC4F-A670-AF7457BBDD35}" type="datetimeFigureOut">
              <a:rPr lang="pt-BR" altLang="pt-BR"/>
              <a:pPr/>
              <a:t>16/07/2024</a:t>
            </a:fld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EA30A3-D8A0-7A0B-8676-6560864F9A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02B159-073F-45A2-1B1F-64066B4E08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81829-C470-F045-B4B3-D504A121DA5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9105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838" y="10082213"/>
            <a:ext cx="14504987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10082213"/>
            <a:ext cx="14504988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C4E3A4-572B-939A-1037-E7375585B7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51AED5-BD7D-F640-B557-3D6C0567CF0D}" type="datetimeFigureOut">
              <a:rPr lang="pt-BR" altLang="pt-BR"/>
              <a:pPr/>
              <a:t>16/07/2024</a:t>
            </a:fld>
            <a:endParaRPr lang="pt-BR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A31C1E-0076-FB63-086C-F6741E232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E266FA-C4A6-24B4-BC46-EEC382596A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677BA-C518-CC48-B3D3-6BDD20B54D0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06085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838" y="9671050"/>
            <a:ext cx="1431607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838" y="13701713"/>
            <a:ext cx="14316075" cy="24895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788" y="9671050"/>
            <a:ext cx="1432242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788" y="13701713"/>
            <a:ext cx="14322425" cy="24895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41D0D99-C109-2D6A-82C7-F95F8723BC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292D5-B4DF-1145-837B-DC5E69A77198}" type="datetimeFigureOut">
              <a:rPr lang="pt-BR" altLang="pt-BR"/>
              <a:pPr/>
              <a:t>16/07/2024</a:t>
            </a:fld>
            <a:endParaRPr lang="pt-BR" alt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78BFE98-3B15-F606-5139-C9927771DE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3B8F610-C4A9-3642-1780-01A5AD83B6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BFC977-7BF6-6B4D-B324-5BFE7C86516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0158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60CE15C-E94B-298F-590D-64BBFFC195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BB01D5-48E8-1C43-A9A6-8248A49C0597}" type="datetimeFigureOut">
              <a:rPr lang="pt-BR" altLang="pt-BR"/>
              <a:pPr/>
              <a:t>16/07/2024</a:t>
            </a:fld>
            <a:endParaRPr lang="pt-BR" alt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17B47F-0F48-43AB-AD47-28EF42CB52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52EE880-5941-C4AC-E9E8-B8E739AE75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D79062-63C1-6C43-88DA-0A433411212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4152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7F77DD6-4837-886B-EFA8-90FD72D620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E0381F-D14B-9A4D-B09E-8FA8642F42A2}" type="datetimeFigureOut">
              <a:rPr lang="pt-BR" altLang="pt-BR"/>
              <a:pPr/>
              <a:t>16/07/2024</a:t>
            </a:fld>
            <a:endParaRPr lang="pt-BR" alt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21D2A31-4F3A-2AD5-DAB0-62F299164E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497A115-D3FB-853D-631B-35C0BBD28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52FC7C-A807-FC4D-9F46-1C7DBC52B59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6219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720850"/>
            <a:ext cx="10660062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838" y="1720850"/>
            <a:ext cx="18113375" cy="368760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838" y="9040813"/>
            <a:ext cx="10660062" cy="29556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107BA2-6F18-BFC4-1831-AD9EEDCF20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BFF51-369F-C847-9A6D-54866B96D846}" type="datetimeFigureOut">
              <a:rPr lang="pt-BR" altLang="pt-BR"/>
              <a:pPr/>
              <a:t>16/07/2024</a:t>
            </a:fld>
            <a:endParaRPr lang="pt-BR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21B759-7BA1-4657-FBF2-7BC46253CD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965F3A-726D-81EB-ACC3-F90A45BB3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AFEDE-39FA-FB42-8450-5FC196591CC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0663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588" y="30245050"/>
            <a:ext cx="19442112" cy="3570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588" y="3860800"/>
            <a:ext cx="19442112" cy="259238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588" y="33815338"/>
            <a:ext cx="19442112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9CA911-FF30-1B68-9BB5-3356EF4E11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BE780-9A16-D24F-8F4B-2AC581DAF6B0}" type="datetimeFigureOut">
              <a:rPr lang="pt-BR" altLang="pt-BR"/>
              <a:pPr/>
              <a:t>16/07/2024</a:t>
            </a:fld>
            <a:endParaRPr lang="pt-BR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E541A3-F3AA-43E2-591B-ED255C868A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2E802A-32DC-41EA-20BC-C1CC40BB7D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EBF8AC-C272-8F40-BFA0-169F99F4E52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0384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F66CB7D-3E9F-86F7-957A-D75D1A9CC5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B94241A-CD9F-E30E-C876-090AE13225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82213"/>
            <a:ext cx="29162375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C3658437-A4BC-D0D5-C143-9B546385E99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838" y="39346188"/>
            <a:ext cx="75596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>
              <a:defRPr sz="6600"/>
            </a:lvl1pPr>
          </a:lstStyle>
          <a:p>
            <a:fld id="{2DDCD41F-9D33-1C4A-A5F7-2B5EB09D78D3}" type="datetimeFigureOut">
              <a:rPr lang="pt-BR" altLang="pt-BR"/>
              <a:pPr/>
              <a:t>16/07/2024</a:t>
            </a:fld>
            <a:endParaRPr lang="pt-BR" altLang="pt-BR"/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C76F6282-05A7-F37A-0EDD-E9BA064A87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46188"/>
            <a:ext cx="102616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ctr">
              <a:defRPr sz="6600"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4DA9720E-E126-8C25-0CDE-A93ED23243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46188"/>
            <a:ext cx="75596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r">
              <a:defRPr sz="6600"/>
            </a:lvl1pPr>
          </a:lstStyle>
          <a:p>
            <a:fld id="{DECC225F-F077-BE43-B544-75FDD9FBF2B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6pPr>
      <a:lvl7pPr marL="9144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7pPr>
      <a:lvl8pPr marL="13716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8pPr>
      <a:lvl9pPr marL="18288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9pPr>
    </p:titleStyle>
    <p:bodyStyle>
      <a:lvl1pPr marL="1620838" indent="-1620838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3509963" indent="-1349375" algn="l" defTabSz="4321175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  <a:ea typeface="ＭＳ Ｐゴシック" charset="0"/>
        </a:defRPr>
      </a:lvl2pPr>
      <a:lvl3pPr marL="5400675" indent="-1079500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  <a:ea typeface="ＭＳ Ｐゴシック" charset="0"/>
        </a:defRPr>
      </a:lvl3pPr>
      <a:lvl4pPr marL="7561263" indent="-1081088" algn="l" defTabSz="4321175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  <a:ea typeface="ＭＳ Ｐゴシック" charset="0"/>
        </a:defRPr>
      </a:lvl4pPr>
      <a:lvl5pPr marL="9721850" indent="-1081088" algn="l" defTabSz="43211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  <a:ea typeface="ＭＳ Ｐゴシック" charset="0"/>
        </a:defRPr>
      </a:lvl5pPr>
      <a:lvl6pPr marL="101790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6362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0934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5506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reeform 3">
            <a:extLst>
              <a:ext uri="{FF2B5EF4-FFF2-40B4-BE49-F238E27FC236}">
                <a16:creationId xmlns:a16="http://schemas.microsoft.com/office/drawing/2014/main" id="{D68D0955-59D6-0B64-517D-CFB03D241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6491288"/>
            <a:ext cx="4763" cy="9525"/>
          </a:xfrm>
          <a:custGeom>
            <a:avLst/>
            <a:gdLst>
              <a:gd name="T0" fmla="*/ 0 w 10"/>
              <a:gd name="T1" fmla="*/ 2147483647 h 23"/>
              <a:gd name="T2" fmla="*/ 0 w 10"/>
              <a:gd name="T3" fmla="*/ 2147483647 h 23"/>
              <a:gd name="T4" fmla="*/ 0 w 10"/>
              <a:gd name="T5" fmla="*/ 0 h 23"/>
              <a:gd name="T6" fmla="*/ 2147483647 w 10"/>
              <a:gd name="T7" fmla="*/ 0 h 23"/>
              <a:gd name="T8" fmla="*/ 2147483647 w 10"/>
              <a:gd name="T9" fmla="*/ 0 h 23"/>
              <a:gd name="T10" fmla="*/ 2147483647 w 10"/>
              <a:gd name="T11" fmla="*/ 2147483647 h 23"/>
              <a:gd name="T12" fmla="*/ 2147483647 w 10"/>
              <a:gd name="T13" fmla="*/ 2147483647 h 23"/>
              <a:gd name="T14" fmla="*/ 2147483647 w 10"/>
              <a:gd name="T15" fmla="*/ 2147483647 h 23"/>
              <a:gd name="T16" fmla="*/ 0 w 10"/>
              <a:gd name="T17" fmla="*/ 2147483647 h 2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"/>
              <a:gd name="T28" fmla="*/ 0 h 23"/>
              <a:gd name="T29" fmla="*/ 10 w 10"/>
              <a:gd name="T30" fmla="*/ 23 h 2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" h="23">
                <a:moveTo>
                  <a:pt x="0" y="23"/>
                </a:moveTo>
                <a:lnTo>
                  <a:pt x="0" y="13"/>
                </a:lnTo>
                <a:lnTo>
                  <a:pt x="0" y="0"/>
                </a:lnTo>
                <a:lnTo>
                  <a:pt x="5" y="0"/>
                </a:lnTo>
                <a:lnTo>
                  <a:pt x="10" y="0"/>
                </a:lnTo>
                <a:lnTo>
                  <a:pt x="10" y="10"/>
                </a:lnTo>
                <a:lnTo>
                  <a:pt x="10" y="23"/>
                </a:lnTo>
                <a:lnTo>
                  <a:pt x="5" y="23"/>
                </a:lnTo>
                <a:lnTo>
                  <a:pt x="0" y="23"/>
                </a:lnTo>
                <a:close/>
              </a:path>
            </a:pathLst>
          </a:custGeom>
          <a:solidFill>
            <a:srgbClr val="AAA9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24" tIns="45710" rIns="91424" bIns="45710" anchor="ctr"/>
          <a:lstStyle/>
          <a:p>
            <a:endParaRPr lang="pt-BR"/>
          </a:p>
        </p:txBody>
      </p:sp>
      <p:sp>
        <p:nvSpPr>
          <p:cNvPr id="15362" name="Freeform 4">
            <a:extLst>
              <a:ext uri="{FF2B5EF4-FFF2-40B4-BE49-F238E27FC236}">
                <a16:creationId xmlns:a16="http://schemas.microsoft.com/office/drawing/2014/main" id="{CC871A16-20DB-C553-A56A-BEAA0E401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6291263"/>
            <a:ext cx="4763" cy="0"/>
          </a:xfrm>
          <a:custGeom>
            <a:avLst/>
            <a:gdLst>
              <a:gd name="T0" fmla="*/ 0 w 11"/>
              <a:gd name="T1" fmla="*/ 0 h 13"/>
              <a:gd name="T2" fmla="*/ 0 w 11"/>
              <a:gd name="T3" fmla="*/ 0 h 13"/>
              <a:gd name="T4" fmla="*/ 0 w 11"/>
              <a:gd name="T5" fmla="*/ 0 h 13"/>
              <a:gd name="T6" fmla="*/ 2147483647 w 11"/>
              <a:gd name="T7" fmla="*/ 0 h 13"/>
              <a:gd name="T8" fmla="*/ 2147483647 w 11"/>
              <a:gd name="T9" fmla="*/ 0 h 13"/>
              <a:gd name="T10" fmla="*/ 2147483647 w 11"/>
              <a:gd name="T11" fmla="*/ 0 h 13"/>
              <a:gd name="T12" fmla="*/ 2147483647 w 11"/>
              <a:gd name="T13" fmla="*/ 0 h 13"/>
              <a:gd name="T14" fmla="*/ 2147483647 w 11"/>
              <a:gd name="T15" fmla="*/ 0 h 13"/>
              <a:gd name="T16" fmla="*/ 0 w 11"/>
              <a:gd name="T17" fmla="*/ 0 h 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"/>
              <a:gd name="T28" fmla="*/ 0 h 13"/>
              <a:gd name="T29" fmla="*/ 11 w 11"/>
              <a:gd name="T30" fmla="*/ 0 h 1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" h="13">
                <a:moveTo>
                  <a:pt x="0" y="13"/>
                </a:moveTo>
                <a:lnTo>
                  <a:pt x="0" y="8"/>
                </a:lnTo>
                <a:lnTo>
                  <a:pt x="0" y="0"/>
                </a:lnTo>
                <a:lnTo>
                  <a:pt x="6" y="0"/>
                </a:lnTo>
                <a:lnTo>
                  <a:pt x="11" y="0"/>
                </a:lnTo>
                <a:lnTo>
                  <a:pt x="11" y="5"/>
                </a:lnTo>
                <a:lnTo>
                  <a:pt x="11" y="13"/>
                </a:lnTo>
                <a:lnTo>
                  <a:pt x="6" y="13"/>
                </a:lnTo>
                <a:lnTo>
                  <a:pt x="0" y="13"/>
                </a:lnTo>
                <a:close/>
              </a:path>
            </a:pathLst>
          </a:custGeom>
          <a:solidFill>
            <a:srgbClr val="AAA9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24" tIns="45710" rIns="91424" bIns="45710" anchor="ctr"/>
          <a:lstStyle/>
          <a:p>
            <a:endParaRPr lang="pt-BR"/>
          </a:p>
        </p:txBody>
      </p:sp>
      <p:sp>
        <p:nvSpPr>
          <p:cNvPr id="15363" name="Freeform 5">
            <a:extLst>
              <a:ext uri="{FF2B5EF4-FFF2-40B4-BE49-F238E27FC236}">
                <a16:creationId xmlns:a16="http://schemas.microsoft.com/office/drawing/2014/main" id="{73B3BFA7-995A-C61E-9056-2E6B09EFB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3138" y="6240463"/>
            <a:ext cx="6350" cy="0"/>
          </a:xfrm>
          <a:custGeom>
            <a:avLst/>
            <a:gdLst>
              <a:gd name="T0" fmla="*/ 0 w 21"/>
              <a:gd name="T1" fmla="*/ 0 h 13"/>
              <a:gd name="T2" fmla="*/ 0 w 21"/>
              <a:gd name="T3" fmla="*/ 0 h 13"/>
              <a:gd name="T4" fmla="*/ 0 w 21"/>
              <a:gd name="T5" fmla="*/ 0 h 13"/>
              <a:gd name="T6" fmla="*/ 2147483647 w 21"/>
              <a:gd name="T7" fmla="*/ 0 h 13"/>
              <a:gd name="T8" fmla="*/ 2147483647 w 21"/>
              <a:gd name="T9" fmla="*/ 0 h 13"/>
              <a:gd name="T10" fmla="*/ 2147483647 w 21"/>
              <a:gd name="T11" fmla="*/ 0 h 13"/>
              <a:gd name="T12" fmla="*/ 2147483647 w 21"/>
              <a:gd name="T13" fmla="*/ 0 h 13"/>
              <a:gd name="T14" fmla="*/ 2147483647 w 21"/>
              <a:gd name="T15" fmla="*/ 0 h 13"/>
              <a:gd name="T16" fmla="*/ 0 w 21"/>
              <a:gd name="T17" fmla="*/ 0 h 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1"/>
              <a:gd name="T28" fmla="*/ 0 h 13"/>
              <a:gd name="T29" fmla="*/ 21 w 21"/>
              <a:gd name="T30" fmla="*/ 0 h 1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1" h="13">
                <a:moveTo>
                  <a:pt x="0" y="13"/>
                </a:moveTo>
                <a:lnTo>
                  <a:pt x="0" y="8"/>
                </a:lnTo>
                <a:lnTo>
                  <a:pt x="0" y="0"/>
                </a:lnTo>
                <a:lnTo>
                  <a:pt x="10" y="0"/>
                </a:lnTo>
                <a:lnTo>
                  <a:pt x="21" y="0"/>
                </a:lnTo>
                <a:lnTo>
                  <a:pt x="21" y="5"/>
                </a:lnTo>
                <a:lnTo>
                  <a:pt x="21" y="13"/>
                </a:lnTo>
                <a:lnTo>
                  <a:pt x="10" y="13"/>
                </a:lnTo>
                <a:lnTo>
                  <a:pt x="0" y="13"/>
                </a:lnTo>
                <a:close/>
              </a:path>
            </a:pathLst>
          </a:custGeom>
          <a:solidFill>
            <a:srgbClr val="AAA9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24" tIns="45710" rIns="91424" bIns="45710" anchor="ctr"/>
          <a:lstStyle/>
          <a:p>
            <a:endParaRPr lang="pt-BR"/>
          </a:p>
        </p:txBody>
      </p:sp>
      <p:sp>
        <p:nvSpPr>
          <p:cNvPr id="15364" name="Freeform 6">
            <a:extLst>
              <a:ext uri="{FF2B5EF4-FFF2-40B4-BE49-F238E27FC236}">
                <a16:creationId xmlns:a16="http://schemas.microsoft.com/office/drawing/2014/main" id="{F7EE0BEB-1C68-7AA7-FFA8-BC8F2F6CB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2575" y="6191250"/>
            <a:ext cx="6350" cy="0"/>
          </a:xfrm>
          <a:custGeom>
            <a:avLst/>
            <a:gdLst>
              <a:gd name="T0" fmla="*/ 0 w 24"/>
              <a:gd name="T1" fmla="*/ 0 h 10"/>
              <a:gd name="T2" fmla="*/ 0 w 24"/>
              <a:gd name="T3" fmla="*/ 0 h 10"/>
              <a:gd name="T4" fmla="*/ 0 w 24"/>
              <a:gd name="T5" fmla="*/ 0 h 10"/>
              <a:gd name="T6" fmla="*/ 2147483647 w 24"/>
              <a:gd name="T7" fmla="*/ 0 h 10"/>
              <a:gd name="T8" fmla="*/ 2147483647 w 24"/>
              <a:gd name="T9" fmla="*/ 0 h 10"/>
              <a:gd name="T10" fmla="*/ 2147483647 w 24"/>
              <a:gd name="T11" fmla="*/ 0 h 10"/>
              <a:gd name="T12" fmla="*/ 2147483647 w 24"/>
              <a:gd name="T13" fmla="*/ 0 h 10"/>
              <a:gd name="T14" fmla="*/ 2147483647 w 24"/>
              <a:gd name="T15" fmla="*/ 0 h 10"/>
              <a:gd name="T16" fmla="*/ 0 w 24"/>
              <a:gd name="T17" fmla="*/ 0 h 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"/>
              <a:gd name="T28" fmla="*/ 0 h 10"/>
              <a:gd name="T29" fmla="*/ 24 w 24"/>
              <a:gd name="T30" fmla="*/ 0 h 1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" h="10">
                <a:moveTo>
                  <a:pt x="0" y="10"/>
                </a:moveTo>
                <a:lnTo>
                  <a:pt x="0" y="4"/>
                </a:lnTo>
                <a:lnTo>
                  <a:pt x="0" y="0"/>
                </a:lnTo>
                <a:lnTo>
                  <a:pt x="11" y="0"/>
                </a:lnTo>
                <a:lnTo>
                  <a:pt x="24" y="0"/>
                </a:lnTo>
                <a:lnTo>
                  <a:pt x="24" y="4"/>
                </a:lnTo>
                <a:lnTo>
                  <a:pt x="24" y="10"/>
                </a:lnTo>
                <a:lnTo>
                  <a:pt x="13" y="10"/>
                </a:lnTo>
                <a:lnTo>
                  <a:pt x="0" y="10"/>
                </a:lnTo>
                <a:close/>
              </a:path>
            </a:pathLst>
          </a:custGeom>
          <a:solidFill>
            <a:srgbClr val="AAA9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24" tIns="45710" rIns="91424" bIns="45710" anchor="ctr"/>
          <a:lstStyle/>
          <a:p>
            <a:endParaRPr lang="pt-BR"/>
          </a:p>
        </p:txBody>
      </p:sp>
      <p:sp>
        <p:nvSpPr>
          <p:cNvPr id="15365" name="Freeform 7">
            <a:extLst>
              <a:ext uri="{FF2B5EF4-FFF2-40B4-BE49-F238E27FC236}">
                <a16:creationId xmlns:a16="http://schemas.microsoft.com/office/drawing/2014/main" id="{E4C34FD7-5EB2-7A40-586F-7A8A377CB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3663" y="6030913"/>
            <a:ext cx="6350" cy="0"/>
          </a:xfrm>
          <a:custGeom>
            <a:avLst/>
            <a:gdLst>
              <a:gd name="T0" fmla="*/ 0 w 22"/>
              <a:gd name="T1" fmla="*/ 0 h 23"/>
              <a:gd name="T2" fmla="*/ 0 w 22"/>
              <a:gd name="T3" fmla="*/ 0 h 23"/>
              <a:gd name="T4" fmla="*/ 0 w 22"/>
              <a:gd name="T5" fmla="*/ 0 h 23"/>
              <a:gd name="T6" fmla="*/ 2147483647 w 22"/>
              <a:gd name="T7" fmla="*/ 0 h 23"/>
              <a:gd name="T8" fmla="*/ 2147483647 w 22"/>
              <a:gd name="T9" fmla="*/ 0 h 23"/>
              <a:gd name="T10" fmla="*/ 2147483647 w 22"/>
              <a:gd name="T11" fmla="*/ 0 h 23"/>
              <a:gd name="T12" fmla="*/ 2147483647 w 22"/>
              <a:gd name="T13" fmla="*/ 0 h 23"/>
              <a:gd name="T14" fmla="*/ 2147483647 w 22"/>
              <a:gd name="T15" fmla="*/ 0 h 23"/>
              <a:gd name="T16" fmla="*/ 0 w 22"/>
              <a:gd name="T17" fmla="*/ 0 h 2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2"/>
              <a:gd name="T28" fmla="*/ 0 h 23"/>
              <a:gd name="T29" fmla="*/ 22 w 22"/>
              <a:gd name="T30" fmla="*/ 0 h 2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2" h="23">
                <a:moveTo>
                  <a:pt x="0" y="23"/>
                </a:moveTo>
                <a:lnTo>
                  <a:pt x="0" y="13"/>
                </a:lnTo>
                <a:lnTo>
                  <a:pt x="0" y="0"/>
                </a:lnTo>
                <a:lnTo>
                  <a:pt x="11" y="0"/>
                </a:lnTo>
                <a:lnTo>
                  <a:pt x="22" y="0"/>
                </a:lnTo>
                <a:lnTo>
                  <a:pt x="22" y="10"/>
                </a:lnTo>
                <a:lnTo>
                  <a:pt x="22" y="23"/>
                </a:lnTo>
                <a:lnTo>
                  <a:pt x="11" y="23"/>
                </a:lnTo>
                <a:lnTo>
                  <a:pt x="0" y="23"/>
                </a:lnTo>
                <a:close/>
              </a:path>
            </a:pathLst>
          </a:custGeom>
          <a:solidFill>
            <a:srgbClr val="AAA9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24" tIns="45710" rIns="91424" bIns="45710" anchor="ctr"/>
          <a:lstStyle/>
          <a:p>
            <a:endParaRPr lang="pt-BR"/>
          </a:p>
        </p:txBody>
      </p:sp>
      <p:sp>
        <p:nvSpPr>
          <p:cNvPr id="2055" name="Text Box 10">
            <a:extLst>
              <a:ext uri="{FF2B5EF4-FFF2-40B4-BE49-F238E27FC236}">
                <a16:creationId xmlns:a16="http://schemas.microsoft.com/office/drawing/2014/main" id="{AF3EF07D-9B49-E966-8D66-88228501D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00" y="8569325"/>
            <a:ext cx="13954125" cy="8175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100780" tIns="50392" rIns="100780" bIns="50392">
            <a:spAutoFit/>
          </a:bodyPr>
          <a:lstStyle>
            <a:lvl1pPr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838"/>
              </a:spcBef>
              <a:buClr>
                <a:srgbClr val="000000"/>
              </a:buClr>
              <a:buFont typeface="Verdana" panose="020B0604030504040204" pitchFamily="34" charset="0"/>
              <a:buNone/>
            </a:pPr>
            <a:r>
              <a:rPr lang="en-GB" altLang="pt-BR" sz="4700" b="1">
                <a:solidFill>
                  <a:srgbClr val="000000"/>
                </a:solidFill>
                <a:latin typeface="Verdana" panose="020B0604030504040204" pitchFamily="34" charset="0"/>
              </a:rPr>
              <a:t>Introdução </a:t>
            </a:r>
          </a:p>
        </p:txBody>
      </p:sp>
      <p:sp>
        <p:nvSpPr>
          <p:cNvPr id="15367" name="Text Box 11">
            <a:extLst>
              <a:ext uri="{FF2B5EF4-FFF2-40B4-BE49-F238E27FC236}">
                <a16:creationId xmlns:a16="http://schemas.microsoft.com/office/drawing/2014/main" id="{10FDD490-6CBE-AA72-3ECE-6B28FB510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0588" y="8616950"/>
            <a:ext cx="14976475" cy="8175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80" tIns="50392" rIns="100780" bIns="50392">
            <a:spAutoFit/>
          </a:bodyPr>
          <a:lstStyle>
            <a:lvl1pPr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838"/>
              </a:spcBef>
              <a:buClr>
                <a:srgbClr val="000000"/>
              </a:buClr>
              <a:buFont typeface="Verdana" panose="020B0604030504040204" pitchFamily="34" charset="0"/>
              <a:buNone/>
            </a:pPr>
            <a:r>
              <a:rPr lang="en-GB" altLang="pt-BR" sz="4700" b="1">
                <a:solidFill>
                  <a:srgbClr val="000000"/>
                </a:solidFill>
                <a:latin typeface="Verdana" panose="020B0604030504040204" pitchFamily="34" charset="0"/>
              </a:rPr>
              <a:t>Resultados</a:t>
            </a:r>
          </a:p>
        </p:txBody>
      </p:sp>
      <p:grpSp>
        <p:nvGrpSpPr>
          <p:cNvPr id="15368" name="Group 12">
            <a:extLst>
              <a:ext uri="{FF2B5EF4-FFF2-40B4-BE49-F238E27FC236}">
                <a16:creationId xmlns:a16="http://schemas.microsoft.com/office/drawing/2014/main" id="{EE00A823-7470-C504-50B4-5FFCF59EB6D2}"/>
              </a:ext>
            </a:extLst>
          </p:cNvPr>
          <p:cNvGrpSpPr>
            <a:grpSpLocks/>
          </p:cNvGrpSpPr>
          <p:nvPr/>
        </p:nvGrpSpPr>
        <p:grpSpPr bwMode="auto">
          <a:xfrm>
            <a:off x="16202025" y="29308425"/>
            <a:ext cx="14214475" cy="2312988"/>
            <a:chOff x="10869" y="17146"/>
            <a:chExt cx="8681" cy="1152"/>
          </a:xfrm>
        </p:grpSpPr>
        <p:sp>
          <p:nvSpPr>
            <p:cNvPr id="15406" name="Text Box 13">
              <a:extLst>
                <a:ext uri="{FF2B5EF4-FFF2-40B4-BE49-F238E27FC236}">
                  <a16:creationId xmlns:a16="http://schemas.microsoft.com/office/drawing/2014/main" id="{839BFD2A-5CB6-769C-B8AB-69B3EE0FDE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59" y="17910"/>
              <a:ext cx="853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00780" tIns="50392" rIns="100780" bIns="50392">
              <a:spAutoFit/>
            </a:bodyPr>
            <a:lstStyle>
              <a:lvl1pPr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just" eaLnBrk="1" hangingPunct="1"/>
              <a:r>
                <a:rPr lang="pt-BR" altLang="pt-BR" sz="2800" b="1">
                  <a:solidFill>
                    <a:srgbClr val="000000"/>
                  </a:solidFill>
                </a:rPr>
                <a:t>	</a:t>
              </a:r>
              <a:r>
                <a:rPr lang="pt-BR" altLang="pt-BR" sz="4400">
                  <a:solidFill>
                    <a:srgbClr val="000000"/>
                  </a:solidFill>
                </a:rPr>
                <a:t>Conclua com seus principais achados</a:t>
              </a:r>
              <a:r>
                <a:rPr lang="pt-BR" altLang="pt-BR" sz="4400"/>
                <a:t>.</a:t>
              </a:r>
              <a:r>
                <a:rPr lang="pt-BR" altLang="pt-BR" sz="4400">
                  <a:solidFill>
                    <a:srgbClr val="000000"/>
                  </a:solidFill>
                </a:rPr>
                <a:t> </a:t>
              </a:r>
              <a:endParaRPr lang="en-GB" altLang="pt-BR" sz="4400">
                <a:solidFill>
                  <a:srgbClr val="000000"/>
                </a:solidFill>
              </a:endParaRPr>
            </a:p>
          </p:txBody>
        </p:sp>
        <p:sp>
          <p:nvSpPr>
            <p:cNvPr id="15407" name="Text Box 14">
              <a:extLst>
                <a:ext uri="{FF2B5EF4-FFF2-40B4-BE49-F238E27FC236}">
                  <a16:creationId xmlns:a16="http://schemas.microsoft.com/office/drawing/2014/main" id="{C4CAE665-0FE5-0CFF-A8B8-DA378C584F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69" y="17146"/>
              <a:ext cx="8681" cy="411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00780" tIns="50392" rIns="100780" bIns="50392">
              <a:spAutoFit/>
            </a:bodyPr>
            <a:lstStyle>
              <a:lvl1pPr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2838"/>
                </a:spcBef>
                <a:buClr>
                  <a:srgbClr val="000000"/>
                </a:buClr>
                <a:buFont typeface="Verdana" panose="020B0604030504040204" pitchFamily="34" charset="0"/>
                <a:buNone/>
              </a:pPr>
              <a:r>
                <a:rPr lang="en-GB" altLang="pt-BR" sz="4700" b="1">
                  <a:solidFill>
                    <a:srgbClr val="000000"/>
                  </a:solidFill>
                  <a:latin typeface="Verdana" panose="020B0604030504040204" pitchFamily="34" charset="0"/>
                </a:rPr>
                <a:t>Conclusão</a:t>
              </a:r>
            </a:p>
          </p:txBody>
        </p:sp>
      </p:grpSp>
      <p:grpSp>
        <p:nvGrpSpPr>
          <p:cNvPr id="15369" name="Group 15">
            <a:extLst>
              <a:ext uri="{FF2B5EF4-FFF2-40B4-BE49-F238E27FC236}">
                <a16:creationId xmlns:a16="http://schemas.microsoft.com/office/drawing/2014/main" id="{9222A75C-1938-D0FB-5BBF-0B79C168FD1A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21963063"/>
            <a:ext cx="14109700" cy="16367125"/>
            <a:chOff x="919" y="20675"/>
            <a:chExt cx="8722" cy="10688"/>
          </a:xfrm>
        </p:grpSpPr>
        <p:sp>
          <p:nvSpPr>
            <p:cNvPr id="15404" name="Text Box 16">
              <a:extLst>
                <a:ext uri="{FF2B5EF4-FFF2-40B4-BE49-F238E27FC236}">
                  <a16:creationId xmlns:a16="http://schemas.microsoft.com/office/drawing/2014/main" id="{A2B0D106-42F6-5B65-7CBB-4DC588BFE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4" y="21569"/>
              <a:ext cx="8677" cy="9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00780" tIns="50392" rIns="100780" bIns="50392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just" eaLnBrk="1" hangingPunct="1"/>
              <a:r>
                <a:rPr lang="en-GB" altLang="pt-BR" sz="4400" b="1">
                  <a:solidFill>
                    <a:srgbClr val="000000"/>
                  </a:solidFill>
                </a:rPr>
                <a:t>	</a:t>
              </a:r>
              <a:r>
                <a:rPr lang="en-GB" altLang="pt-BR" sz="4400">
                  <a:solidFill>
                    <a:srgbClr val="000000"/>
                  </a:solidFill>
                </a:rPr>
                <a:t>Esse tópico deve incluir o desenho do estudo, a localização da pesquisa, os critérios de inclusão e exclusão, os desfechos considerados e o procedimento realizado. Também é necessária a descrição da análise estatística e do número do </a:t>
              </a:r>
              <a:r>
                <a:rPr lang="pt-BR" altLang="pt-BR" sz="4400"/>
                <a:t>Certificado de Apresentação para Apreciação Ética </a:t>
              </a:r>
              <a:r>
                <a:rPr lang="en-GB" altLang="pt-BR" sz="4400">
                  <a:solidFill>
                    <a:srgbClr val="000000"/>
                  </a:solidFill>
                </a:rPr>
                <a:t>(CAAE e ano). No caso de ensaios clínicos é importante citar o número de registro do ensaio.</a:t>
              </a:r>
            </a:p>
            <a:p>
              <a:pPr algn="just" eaLnBrk="1" hangingPunct="1"/>
              <a:endParaRPr lang="en-GB" altLang="pt-BR" sz="4400" b="1">
                <a:solidFill>
                  <a:srgbClr val="000000"/>
                </a:solidFill>
              </a:endParaRPr>
            </a:p>
            <a:p>
              <a:pPr algn="just" eaLnBrk="1" hangingPunct="1"/>
              <a:r>
                <a:rPr lang="en-GB" altLang="pt-BR" sz="4400">
                  <a:solidFill>
                    <a:srgbClr val="000000"/>
                  </a:solidFill>
                </a:rPr>
                <a:t>	Para as revisões sistemáticas é necessário descrever as bases de dados consultadas, os principais termos de busca utilizados, os critérios de inclusão e exclusão dos artigos (tipo de estudo, tipo de participantes, intervenção/exposição) os desfechos primários e secundários, a avaliação do risco de viés, a extração dos dados e a análise estatística (no caso de metanálise presente).</a:t>
              </a:r>
              <a:endParaRPr lang="en-GB" altLang="pt-BR" sz="4400" b="1">
                <a:solidFill>
                  <a:srgbClr val="000000"/>
                </a:solidFill>
              </a:endParaRPr>
            </a:p>
            <a:p>
              <a:pPr algn="just" eaLnBrk="1" hangingPunct="1"/>
              <a:endParaRPr lang="en-GB" altLang="pt-BR" sz="4400" b="1">
                <a:solidFill>
                  <a:srgbClr val="000000"/>
                </a:solidFill>
              </a:endParaRPr>
            </a:p>
            <a:p>
              <a:pPr algn="just" eaLnBrk="1" hangingPunct="1"/>
              <a:endParaRPr lang="en-GB" altLang="pt-BR" sz="4400" b="1">
                <a:solidFill>
                  <a:srgbClr val="000000"/>
                </a:solidFill>
              </a:endParaRPr>
            </a:p>
            <a:p>
              <a:pPr algn="just" eaLnBrk="1" hangingPunct="1"/>
              <a:endParaRPr lang="en-GB" altLang="pt-BR" sz="4400" b="1">
                <a:solidFill>
                  <a:srgbClr val="000000"/>
                </a:solidFill>
              </a:endParaRPr>
            </a:p>
            <a:p>
              <a:pPr eaLnBrk="1" hangingPunct="1"/>
              <a:r>
                <a:rPr lang="en-US" altLang="pt-BR" sz="4400"/>
                <a:t> </a:t>
              </a:r>
              <a:endParaRPr lang="pt-BR" altLang="pt-BR" sz="4400"/>
            </a:p>
            <a:p>
              <a:pPr algn="just" eaLnBrk="1" hangingPunct="1"/>
              <a:endParaRPr lang="pt-BR" altLang="pt-BR" sz="4400" b="1"/>
            </a:p>
          </p:txBody>
        </p:sp>
        <p:sp>
          <p:nvSpPr>
            <p:cNvPr id="15405" name="Text Box 17">
              <a:extLst>
                <a:ext uri="{FF2B5EF4-FFF2-40B4-BE49-F238E27FC236}">
                  <a16:creationId xmlns:a16="http://schemas.microsoft.com/office/drawing/2014/main" id="{B86EEB23-85F9-ABE5-1872-7A0A6A9197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9" y="20675"/>
              <a:ext cx="8680" cy="534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00780" tIns="50392" rIns="100780" bIns="50392">
              <a:spAutoFit/>
            </a:bodyPr>
            <a:lstStyle>
              <a:lvl1pPr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2838"/>
                </a:spcBef>
                <a:buClr>
                  <a:srgbClr val="000000"/>
                </a:buClr>
                <a:buFont typeface="Verdana" panose="020B0604030504040204" pitchFamily="34" charset="0"/>
                <a:buNone/>
              </a:pPr>
              <a:r>
                <a:rPr lang="en-GB" altLang="pt-BR" sz="4700" b="1">
                  <a:solidFill>
                    <a:srgbClr val="000000"/>
                  </a:solidFill>
                  <a:latin typeface="Verdana" panose="020B0604030504040204" pitchFamily="34" charset="0"/>
                </a:rPr>
                <a:t>Método</a:t>
              </a:r>
            </a:p>
          </p:txBody>
        </p:sp>
      </p:grpSp>
      <p:sp>
        <p:nvSpPr>
          <p:cNvPr id="15370" name="Text Box 20">
            <a:extLst>
              <a:ext uri="{FF2B5EF4-FFF2-40B4-BE49-F238E27FC236}">
                <a16:creationId xmlns:a16="http://schemas.microsoft.com/office/drawing/2014/main" id="{D7C04816-2BD6-230A-8465-E9F68A05D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14688" y="35645725"/>
            <a:ext cx="14193837" cy="8175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80" tIns="50392" rIns="100780" bIns="50392">
            <a:spAutoFit/>
          </a:bodyPr>
          <a:lstStyle>
            <a:lvl1pPr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838"/>
              </a:spcBef>
              <a:buClr>
                <a:srgbClr val="000000"/>
              </a:buClr>
              <a:buFont typeface="Verdana" panose="020B0604030504040204" pitchFamily="34" charset="0"/>
              <a:buNone/>
            </a:pPr>
            <a:r>
              <a:rPr lang="en-GB" altLang="pt-BR" sz="4700" b="1">
                <a:solidFill>
                  <a:srgbClr val="000000"/>
                </a:solidFill>
                <a:latin typeface="Verdana" panose="020B0604030504040204" pitchFamily="34" charset="0"/>
              </a:rPr>
              <a:t>Referências</a:t>
            </a:r>
          </a:p>
        </p:txBody>
      </p:sp>
      <p:sp>
        <p:nvSpPr>
          <p:cNvPr id="2078" name="Rectangle 2">
            <a:extLst>
              <a:ext uri="{FF2B5EF4-FFF2-40B4-BE49-F238E27FC236}">
                <a16:creationId xmlns:a16="http://schemas.microsoft.com/office/drawing/2014/main" id="{46128250-FA3A-920E-D527-47971A645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9238" y="1512888"/>
            <a:ext cx="22610762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32054" tIns="216027" rIns="432054" bIns="216027" anchor="ctr"/>
          <a:lstStyle>
            <a:lvl1pPr defTabSz="43211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3211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3211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3211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3211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pt-BR" sz="7200" b="1">
                <a:effectLst>
                  <a:outerShdw blurRad="38100" dist="38100" dir="2700000" algn="tl">
                    <a:srgbClr val="C0C0C0"/>
                  </a:outerShdw>
                </a:effectLst>
              </a:rPr>
              <a:t>TITULO EM ARIAL E MAIÚSCULO</a:t>
            </a:r>
            <a:endParaRPr lang="pt-BR" altLang="pt-BR" sz="7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72" name="Rectangle 3">
            <a:extLst>
              <a:ext uri="{FF2B5EF4-FFF2-40B4-BE49-F238E27FC236}">
                <a16:creationId xmlns:a16="http://schemas.microsoft.com/office/drawing/2014/main" id="{70B6C4A1-86E2-F239-95C2-23C1722ED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050" y="5113338"/>
            <a:ext cx="26643013" cy="333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pt-BR" sz="4000" dirty="0"/>
          </a:p>
          <a:p>
            <a:pPr algn="ctr" eaLnBrk="1" hangingPunct="1"/>
            <a:endParaRPr lang="en-US" altLang="pt-BR" sz="4000" dirty="0"/>
          </a:p>
          <a:p>
            <a:pPr algn="ctr" eaLnBrk="1" hangingPunct="1"/>
            <a:r>
              <a:rPr lang="en-US" altLang="pt-BR" sz="4000" dirty="0"/>
              <a:t>Nome  AA</a:t>
            </a:r>
            <a:r>
              <a:rPr lang="en-US" altLang="pt-BR" sz="4000" baseline="30000" dirty="0"/>
              <a:t>1</a:t>
            </a:r>
            <a:r>
              <a:rPr lang="en-US" altLang="pt-BR" sz="4000" dirty="0"/>
              <a:t>, Nome AA</a:t>
            </a:r>
            <a:r>
              <a:rPr lang="en-US" altLang="pt-BR" sz="4000" baseline="30000" dirty="0"/>
              <a:t>2</a:t>
            </a:r>
            <a:r>
              <a:rPr lang="pt-BR" altLang="pt-BR" sz="4000" dirty="0"/>
              <a:t>,</a:t>
            </a:r>
            <a:r>
              <a:rPr lang="en-US" altLang="pt-BR" sz="4000" dirty="0"/>
              <a:t> Nome AA</a:t>
            </a:r>
            <a:r>
              <a:rPr lang="en-US" altLang="pt-BR" sz="4000" baseline="30000" dirty="0"/>
              <a:t>3</a:t>
            </a:r>
            <a:r>
              <a:rPr lang="en-US" altLang="pt-BR" sz="4000" dirty="0"/>
              <a:t> e </a:t>
            </a:r>
            <a:r>
              <a:rPr lang="en-US" altLang="pt-BR" sz="4000" dirty="0" err="1"/>
              <a:t>máximo</a:t>
            </a:r>
            <a:r>
              <a:rPr lang="en-US" altLang="pt-BR" sz="4000" dirty="0"/>
              <a:t> de 8 </a:t>
            </a:r>
            <a:r>
              <a:rPr lang="en-US" altLang="pt-BR" sz="4000" dirty="0" err="1"/>
              <a:t>autores</a:t>
            </a:r>
            <a:r>
              <a:rPr lang="en-US" altLang="pt-BR" sz="4000" dirty="0"/>
              <a:t> </a:t>
            </a:r>
          </a:p>
          <a:p>
            <a:pPr algn="ctr" eaLnBrk="1" hangingPunct="1"/>
            <a:r>
              <a:rPr lang="en-US" altLang="pt-BR" sz="4000" baseline="30000" dirty="0"/>
              <a:t>1</a:t>
            </a:r>
            <a:r>
              <a:rPr lang="pt-BR" altLang="pt-BR" sz="4000" dirty="0"/>
              <a:t>Universidade, Departamento, Cidade, Estado (abreviado), País </a:t>
            </a:r>
          </a:p>
          <a:p>
            <a:pPr algn="ctr" eaLnBrk="1" hangingPunct="1"/>
            <a:r>
              <a:rPr lang="en-US" altLang="pt-BR" sz="4000" baseline="30000" dirty="0"/>
              <a:t>2</a:t>
            </a:r>
            <a:r>
              <a:rPr lang="pt-BR" altLang="pt-BR" sz="4000" dirty="0"/>
              <a:t> </a:t>
            </a:r>
            <a:r>
              <a:rPr lang="en-US" altLang="pt-BR" sz="4000" dirty="0" err="1"/>
              <a:t>Programa</a:t>
            </a:r>
            <a:r>
              <a:rPr lang="en-US" altLang="pt-BR" sz="4000" dirty="0"/>
              <a:t> de </a:t>
            </a:r>
            <a:r>
              <a:rPr lang="en-US" altLang="pt-BR" sz="4000" dirty="0" err="1"/>
              <a:t>Pós-graduação</a:t>
            </a:r>
            <a:r>
              <a:rPr lang="en-US" altLang="pt-BR" sz="4000" dirty="0"/>
              <a:t> </a:t>
            </a:r>
            <a:r>
              <a:rPr lang="en-US" altLang="pt-BR" sz="4000" dirty="0" err="1"/>
              <a:t>em</a:t>
            </a:r>
            <a:r>
              <a:rPr lang="en-US" altLang="pt-BR" sz="4000" dirty="0"/>
              <a:t> </a:t>
            </a:r>
            <a:r>
              <a:rPr lang="en-US" altLang="pt-BR" sz="4000" dirty="0" err="1"/>
              <a:t>Fisioterapia</a:t>
            </a:r>
            <a:r>
              <a:rPr lang="en-US" altLang="pt-BR" sz="4000" dirty="0"/>
              <a:t>, </a:t>
            </a:r>
            <a:r>
              <a:rPr lang="pt-BR" altLang="pt-BR" sz="4000" dirty="0"/>
              <a:t>Universidade, Departamento, Cidade, Estado (abreviado), País</a:t>
            </a:r>
          </a:p>
          <a:p>
            <a:pPr algn="ctr" eaLnBrk="1" hangingPunct="1"/>
            <a:r>
              <a:rPr lang="en-US" altLang="pt-BR" sz="4000" baseline="30000" dirty="0"/>
              <a:t>3</a:t>
            </a:r>
            <a:r>
              <a:rPr lang="pt-BR" altLang="pt-BR" sz="4000" dirty="0"/>
              <a:t>Grupo de Pesquisa, Universidade, Departamento, Cidade, Estado (abreviado), País</a:t>
            </a:r>
          </a:p>
          <a:p>
            <a:pPr algn="ctr" eaLnBrk="1" hangingPunct="1"/>
            <a:r>
              <a:rPr lang="pt-BR" altLang="pt-BR" sz="3600" dirty="0"/>
              <a:t>E-mail: </a:t>
            </a:r>
            <a:r>
              <a:rPr lang="pt-BR" altLang="pt-BR" sz="3600" dirty="0" err="1"/>
              <a:t>congressofisioterapia@uptodateeventos.com.br</a:t>
            </a:r>
            <a:endParaRPr lang="pt-BR" altLang="pt-BR" sz="3600" dirty="0"/>
          </a:p>
          <a:p>
            <a:pPr algn="ctr" eaLnBrk="1" hangingPunct="1"/>
            <a:endParaRPr lang="pt-BR" altLang="pt-BR" sz="4000" dirty="0">
              <a:solidFill>
                <a:srgbClr val="FF0000"/>
              </a:solidFill>
            </a:endParaRPr>
          </a:p>
        </p:txBody>
      </p:sp>
      <p:sp>
        <p:nvSpPr>
          <p:cNvPr id="15373" name="Rectangle 46">
            <a:extLst>
              <a:ext uri="{FF2B5EF4-FFF2-40B4-BE49-F238E27FC236}">
                <a16:creationId xmlns:a16="http://schemas.microsoft.com/office/drawing/2014/main" id="{24D2C568-A057-D01A-A65D-2DF3B2D95F1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5914688" y="10298113"/>
            <a:ext cx="15266987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pt-BR" altLang="pt-BR" sz="4400" b="1"/>
              <a:t>Destaque os principais resultados. Ao citar figuras e tabelas coloque entre parênteses (Figura 1).  Exponha os valores estatísticos.</a:t>
            </a:r>
            <a:endParaRPr lang="pt-BR" altLang="pt-BR" sz="4400" b="1" i="1"/>
          </a:p>
          <a:p>
            <a:pPr algn="just"/>
            <a:endParaRPr lang="pt-BR" altLang="pt-BR" sz="4400" b="1"/>
          </a:p>
        </p:txBody>
      </p:sp>
      <p:sp>
        <p:nvSpPr>
          <p:cNvPr id="15374" name="Rectangle 48">
            <a:extLst>
              <a:ext uri="{FF2B5EF4-FFF2-40B4-BE49-F238E27FC236}">
                <a16:creationId xmlns:a16="http://schemas.microsoft.com/office/drawing/2014/main" id="{1848497F-6B38-1A94-1262-41788F93C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7563" y="13684250"/>
            <a:ext cx="138985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pt-BR" altLang="pt-BR" sz="2800" b="1"/>
              <a:t> </a:t>
            </a:r>
            <a:endParaRPr lang="pt-BR" altLang="pt-BR" sz="2800" b="1" i="1"/>
          </a:p>
        </p:txBody>
      </p:sp>
      <p:sp>
        <p:nvSpPr>
          <p:cNvPr id="15375" name="Rectangle 49">
            <a:extLst>
              <a:ext uri="{FF2B5EF4-FFF2-40B4-BE49-F238E27FC236}">
                <a16:creationId xmlns:a16="http://schemas.microsoft.com/office/drawing/2014/main" id="{0D245765-428E-E062-4768-061BF31A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70225" y="27579638"/>
            <a:ext cx="154813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 sz="4400" b="1">
                <a:latin typeface="Tahoma" panose="020B0604030504040204" pitchFamily="34" charset="0"/>
              </a:rPr>
              <a:t>Figura 1. Se utilizar figura, a descrição deve vir abaixo </a:t>
            </a:r>
          </a:p>
        </p:txBody>
      </p:sp>
      <p:graphicFrame>
        <p:nvGraphicFramePr>
          <p:cNvPr id="2137" name="Group 89">
            <a:extLst>
              <a:ext uri="{FF2B5EF4-FFF2-40B4-BE49-F238E27FC236}">
                <a16:creationId xmlns:a16="http://schemas.microsoft.com/office/drawing/2014/main" id="{3D131601-039D-9C69-5E2D-7652C1EA636C}"/>
              </a:ext>
            </a:extLst>
          </p:cNvPr>
          <p:cNvGraphicFramePr>
            <a:graphicFrameLocks noGrp="1"/>
          </p:cNvGraphicFramePr>
          <p:nvPr/>
        </p:nvGraphicFramePr>
        <p:xfrm>
          <a:off x="16130588" y="16995775"/>
          <a:ext cx="13825537" cy="6694797"/>
        </p:xfrm>
        <a:graphic>
          <a:graphicData uri="http://schemas.openxmlformats.org/drawingml/2006/table">
            <a:tbl>
              <a:tblPr/>
              <a:tblGrid>
                <a:gridCol w="6911975">
                  <a:extLst>
                    <a:ext uri="{9D8B030D-6E8A-4147-A177-3AD203B41FA5}">
                      <a16:colId xmlns:a16="http://schemas.microsoft.com/office/drawing/2014/main" val="400014792"/>
                    </a:ext>
                  </a:extLst>
                </a:gridCol>
                <a:gridCol w="6913562">
                  <a:extLst>
                    <a:ext uri="{9D8B030D-6E8A-4147-A177-3AD203B41FA5}">
                      <a16:colId xmlns:a16="http://schemas.microsoft.com/office/drawing/2014/main" val="2147714965"/>
                    </a:ext>
                  </a:extLst>
                </a:gridCol>
              </a:tblGrid>
              <a:tr h="1298575">
                <a:tc>
                  <a:txBody>
                    <a:bodyPr/>
                    <a:lstStyle>
                      <a:lvl1pPr defTabSz="5394325" eaLnBrk="0" hangingPunct="0">
                        <a:spcBef>
                          <a:spcPct val="20000"/>
                        </a:spcBef>
                        <a:defRPr sz="13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394325" eaLnBrk="0" hangingPunct="0">
                        <a:spcBef>
                          <a:spcPct val="20000"/>
                        </a:spcBef>
                        <a:defRPr sz="1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394325" eaLnBrk="0" hangingPunct="0">
                        <a:spcBef>
                          <a:spcPct val="20000"/>
                        </a:spcBef>
                        <a:defRPr sz="10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394325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394325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3943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xxx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5394325" eaLnBrk="0" hangingPunct="0">
                        <a:spcBef>
                          <a:spcPct val="20000"/>
                        </a:spcBef>
                        <a:defRPr sz="13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394325" eaLnBrk="0" hangingPunct="0">
                        <a:spcBef>
                          <a:spcPct val="20000"/>
                        </a:spcBef>
                        <a:defRPr sz="1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394325" eaLnBrk="0" hangingPunct="0">
                        <a:spcBef>
                          <a:spcPct val="20000"/>
                        </a:spcBef>
                        <a:defRPr sz="10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394325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394325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3943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pt-BR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Média</a:t>
                      </a:r>
                      <a:r>
                        <a:rPr kumimoji="0" lang="en-US" altLang="pt-BR" sz="36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+</a:t>
                      </a:r>
                      <a:r>
                        <a:rPr kumimoji="0" lang="en-US" altLang="pt-BR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DP*</a:t>
                      </a:r>
                    </a:p>
                    <a:p>
                      <a:pPr marL="0" marR="0" lvl="0" indent="0" algn="ctr" defTabSz="53943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146947"/>
                  </a:ext>
                </a:extLst>
              </a:tr>
              <a:tr h="6397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3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0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xxxxx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5394325" eaLnBrk="0" hangingPunct="0">
                        <a:spcBef>
                          <a:spcPct val="20000"/>
                        </a:spcBef>
                        <a:defRPr sz="13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394325" eaLnBrk="0" hangingPunct="0">
                        <a:spcBef>
                          <a:spcPct val="20000"/>
                        </a:spcBef>
                        <a:defRPr sz="1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394325" eaLnBrk="0" hangingPunct="0">
                        <a:spcBef>
                          <a:spcPct val="20000"/>
                        </a:spcBef>
                        <a:defRPr sz="10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394325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394325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3943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pt-BR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24.4 </a:t>
                      </a:r>
                      <a:r>
                        <a:rPr kumimoji="0" lang="en-US" altLang="pt-BR" sz="36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+</a:t>
                      </a:r>
                      <a:r>
                        <a:rPr kumimoji="0" lang="en-US" altLang="pt-BR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5.01 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3242159"/>
                  </a:ext>
                </a:extLst>
              </a:tr>
              <a:tr h="1189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3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0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xxxxx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5394325" eaLnBrk="0" hangingPunct="0">
                        <a:spcBef>
                          <a:spcPct val="20000"/>
                        </a:spcBef>
                        <a:defRPr sz="13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394325" eaLnBrk="0" hangingPunct="0">
                        <a:spcBef>
                          <a:spcPct val="20000"/>
                        </a:spcBef>
                        <a:defRPr sz="1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394325" eaLnBrk="0" hangingPunct="0">
                        <a:spcBef>
                          <a:spcPct val="20000"/>
                        </a:spcBef>
                        <a:defRPr sz="10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394325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394325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3943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pt-BR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1.8 </a:t>
                      </a:r>
                      <a:r>
                        <a:rPr kumimoji="0" lang="en-US" altLang="pt-BR" sz="36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+</a:t>
                      </a:r>
                      <a:r>
                        <a:rPr kumimoji="0" lang="en-US" altLang="pt-BR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1.36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593494"/>
                  </a:ext>
                </a:extLst>
              </a:tr>
              <a:tr h="1189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3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0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xxxxx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5394325" eaLnBrk="0" hangingPunct="0">
                        <a:spcBef>
                          <a:spcPct val="20000"/>
                        </a:spcBef>
                        <a:defRPr sz="13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394325" eaLnBrk="0" hangingPunct="0">
                        <a:spcBef>
                          <a:spcPct val="20000"/>
                        </a:spcBef>
                        <a:defRPr sz="1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394325" eaLnBrk="0" hangingPunct="0">
                        <a:spcBef>
                          <a:spcPct val="20000"/>
                        </a:spcBef>
                        <a:defRPr sz="10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394325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394325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3943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pt-BR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26.1  </a:t>
                      </a:r>
                      <a:r>
                        <a:rPr kumimoji="0" lang="en-US" altLang="pt-BR" sz="36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+</a:t>
                      </a:r>
                      <a:r>
                        <a:rPr kumimoji="0" lang="en-US" altLang="pt-BR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1.99     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0716432"/>
                  </a:ext>
                </a:extLst>
              </a:tr>
              <a:tr h="1189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3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0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xxxxx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5394325" eaLnBrk="0" hangingPunct="0">
                        <a:spcBef>
                          <a:spcPct val="20000"/>
                        </a:spcBef>
                        <a:defRPr sz="13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394325" eaLnBrk="0" hangingPunct="0">
                        <a:spcBef>
                          <a:spcPct val="20000"/>
                        </a:spcBef>
                        <a:defRPr sz="1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394325" eaLnBrk="0" hangingPunct="0">
                        <a:spcBef>
                          <a:spcPct val="20000"/>
                        </a:spcBef>
                        <a:defRPr sz="10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394325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394325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3943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pt-BR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39.4  </a:t>
                      </a:r>
                      <a:r>
                        <a:rPr kumimoji="0" lang="en-US" altLang="pt-BR" sz="36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+</a:t>
                      </a:r>
                      <a:r>
                        <a:rPr kumimoji="0" lang="en-US" altLang="pt-BR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 0.97     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594802"/>
                  </a:ext>
                </a:extLst>
              </a:tr>
              <a:tr h="1189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3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0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xxxxx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5394325" eaLnBrk="0" hangingPunct="0">
                        <a:spcBef>
                          <a:spcPct val="20000"/>
                        </a:spcBef>
                        <a:defRPr sz="13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394325" eaLnBrk="0" hangingPunct="0">
                        <a:spcBef>
                          <a:spcPct val="20000"/>
                        </a:spcBef>
                        <a:defRPr sz="1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394325" eaLnBrk="0" hangingPunct="0">
                        <a:spcBef>
                          <a:spcPct val="20000"/>
                        </a:spcBef>
                        <a:defRPr sz="10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394325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394325" eaLnBrk="0" hangingPunct="0">
                        <a:spcBef>
                          <a:spcPct val="20000"/>
                        </a:spcBef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3943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3943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pt-BR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33.2 </a:t>
                      </a:r>
                      <a:r>
                        <a:rPr kumimoji="0" lang="en-US" altLang="pt-BR" sz="36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+</a:t>
                      </a:r>
                      <a:r>
                        <a:rPr kumimoji="0" lang="en-US" altLang="pt-BR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3.31                      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2756121"/>
                  </a:ext>
                </a:extLst>
              </a:tr>
            </a:tbl>
          </a:graphicData>
        </a:graphic>
      </p:graphicFrame>
      <p:sp>
        <p:nvSpPr>
          <p:cNvPr id="15392" name="Text Box 90">
            <a:extLst>
              <a:ext uri="{FF2B5EF4-FFF2-40B4-BE49-F238E27FC236}">
                <a16:creationId xmlns:a16="http://schemas.microsoft.com/office/drawing/2014/main" id="{BAC7182B-CCF8-3B3C-8DFC-F4EDD250C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5763" y="36941125"/>
            <a:ext cx="16202025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US" altLang="pt-BR" sz="4400" baseline="30000"/>
              <a:t>1 </a:t>
            </a:r>
            <a:r>
              <a:rPr lang="en-US" altLang="pt-BR" sz="4400"/>
              <a:t>Nome AA, Nome AA , Nome AA .Congresso brasileiro de fisioterapia. Rev. Bras. Fis. 2016;31:1-2.</a:t>
            </a:r>
          </a:p>
          <a:p>
            <a:pPr defTabSz="914400" eaLnBrk="1" hangingPunct="1"/>
            <a:endParaRPr lang="en-US" altLang="pt-BR" sz="4400"/>
          </a:p>
          <a:p>
            <a:pPr defTabSz="914400" eaLnBrk="1" hangingPunct="1"/>
            <a:r>
              <a:rPr lang="en-US" altLang="pt-BR" sz="4400" baseline="30000"/>
              <a:t>2 </a:t>
            </a:r>
            <a:r>
              <a:rPr lang="pt-BR" altLang="pt-BR" sz="4400"/>
              <a:t>Naa, Naa. Como escrever um artigo. Ed: Rio de Janeiro, 6a. ed., 2013.</a:t>
            </a:r>
          </a:p>
          <a:p>
            <a:pPr defTabSz="914400" eaLnBrk="1" hangingPunct="1"/>
            <a:endParaRPr lang="pt-BR" altLang="pt-BR" sz="4400" b="1"/>
          </a:p>
          <a:p>
            <a:pPr defTabSz="914400" eaLnBrk="1" hangingPunct="1"/>
            <a:r>
              <a:rPr lang="pt-BR" altLang="pt-BR" sz="4400"/>
              <a:t>Máximo 5</a:t>
            </a:r>
            <a:endParaRPr lang="en-US" altLang="pt-BR" sz="4400"/>
          </a:p>
        </p:txBody>
      </p:sp>
      <p:sp>
        <p:nvSpPr>
          <p:cNvPr id="41" name="Rectangle 2">
            <a:extLst>
              <a:ext uri="{FF2B5EF4-FFF2-40B4-BE49-F238E27FC236}">
                <a16:creationId xmlns:a16="http://schemas.microsoft.com/office/drawing/2014/main" id="{8F668BC6-93D4-30F8-FD8D-BAD11A695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663" y="1225550"/>
            <a:ext cx="6265862" cy="315595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lIns="432054" tIns="216027" rIns="432054" bIns="216027" anchor="ctr"/>
          <a:lstStyle>
            <a:lvl1pPr defTabSz="43211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3211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3211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3211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3211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pt-BR" sz="72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Logomarca</a:t>
            </a:r>
            <a:r>
              <a:rPr lang="en-US" altLang="pt-BR" sz="7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da </a:t>
            </a:r>
            <a:r>
              <a:rPr lang="en-US" altLang="pt-BR" sz="72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sua</a:t>
            </a:r>
            <a:r>
              <a:rPr lang="en-US" altLang="pt-BR" sz="7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pt-BR" sz="72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Instituição</a:t>
            </a:r>
            <a:r>
              <a:rPr lang="en-US" altLang="pt-BR" sz="7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pt-BR" altLang="pt-BR" sz="7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394" name="Rectangle 46">
            <a:extLst>
              <a:ext uri="{FF2B5EF4-FFF2-40B4-BE49-F238E27FC236}">
                <a16:creationId xmlns:a16="http://schemas.microsoft.com/office/drawing/2014/main" id="{7F783EDF-3F4D-DB26-C48F-85E7825763C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576263" y="17067213"/>
            <a:ext cx="14112875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pt-BR" altLang="pt-BR" sz="4400" b="1"/>
              <a:t> Descrição do objetivo principal do estudo</a:t>
            </a:r>
            <a:r>
              <a:rPr lang="en-US" altLang="pt-BR" sz="4400" baseline="30000"/>
              <a:t>. </a:t>
            </a:r>
          </a:p>
          <a:p>
            <a:pPr algn="just"/>
            <a:endParaRPr lang="pt-BR" altLang="pt-BR" sz="4400" b="1"/>
          </a:p>
        </p:txBody>
      </p:sp>
      <p:sp>
        <p:nvSpPr>
          <p:cNvPr id="43" name="Rectangle 2">
            <a:extLst>
              <a:ext uri="{FF2B5EF4-FFF2-40B4-BE49-F238E27FC236}">
                <a16:creationId xmlns:a16="http://schemas.microsoft.com/office/drawing/2014/main" id="{8DEFFA82-9B26-00C5-6696-302BB63FE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86125" y="25060275"/>
            <a:ext cx="14257338" cy="23637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lIns="432054" tIns="216027" rIns="432054" bIns="216027" anchor="ctr"/>
          <a:lstStyle/>
          <a:p>
            <a:pPr algn="ctr" defTabSz="4321175">
              <a:defRPr/>
            </a:pPr>
            <a:r>
              <a:rPr lang="en-US" sz="7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Lucida Sans Unicode" pitchFamily="34" charset="0"/>
                <a:cs typeface="Lucida Sans Unicode" pitchFamily="34" charset="0"/>
              </a:rPr>
              <a:t>FIGURA</a:t>
            </a:r>
            <a:endParaRPr lang="pt-BR" sz="72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5396" name="Rectangle 49">
            <a:extLst>
              <a:ext uri="{FF2B5EF4-FFF2-40B4-BE49-F238E27FC236}">
                <a16:creationId xmlns:a16="http://schemas.microsoft.com/office/drawing/2014/main" id="{8EA84D76-30B8-6E37-29B8-8A1FBA95E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70225" y="14474825"/>
            <a:ext cx="15841663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 sz="4400" b="1">
                <a:latin typeface="Tahoma" panose="020B0604030504040204" pitchFamily="34" charset="0"/>
              </a:rPr>
              <a:t>Tabela 1. A descrição da tabela deve vir acima e lembre-se que exposições de tabelas devem ser autoexplicativas.</a:t>
            </a:r>
          </a:p>
        </p:txBody>
      </p:sp>
      <p:grpSp>
        <p:nvGrpSpPr>
          <p:cNvPr id="15397" name="Group 12">
            <a:extLst>
              <a:ext uri="{FF2B5EF4-FFF2-40B4-BE49-F238E27FC236}">
                <a16:creationId xmlns:a16="http://schemas.microsoft.com/office/drawing/2014/main" id="{C443D4A5-18AD-83C4-CA53-8FED4E911FE8}"/>
              </a:ext>
            </a:extLst>
          </p:cNvPr>
          <p:cNvGrpSpPr>
            <a:grpSpLocks/>
          </p:cNvGrpSpPr>
          <p:nvPr/>
        </p:nvGrpSpPr>
        <p:grpSpPr bwMode="auto">
          <a:xfrm>
            <a:off x="16130588" y="32404050"/>
            <a:ext cx="14214475" cy="2363788"/>
            <a:chOff x="10869" y="17146"/>
            <a:chExt cx="8681" cy="1177"/>
          </a:xfrm>
        </p:grpSpPr>
        <p:sp>
          <p:nvSpPr>
            <p:cNvPr id="15402" name="Text Box 13">
              <a:extLst>
                <a:ext uri="{FF2B5EF4-FFF2-40B4-BE49-F238E27FC236}">
                  <a16:creationId xmlns:a16="http://schemas.microsoft.com/office/drawing/2014/main" id="{EE5C3983-07C6-96D1-0A16-5B1D77EE51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13" y="17935"/>
              <a:ext cx="853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00780" tIns="50392" rIns="100780" bIns="50392">
              <a:spAutoFit/>
            </a:bodyPr>
            <a:lstStyle>
              <a:lvl1pPr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just" eaLnBrk="1" hangingPunct="1"/>
              <a:r>
                <a:rPr lang="pt-BR" altLang="pt-BR" sz="2800" b="1">
                  <a:solidFill>
                    <a:srgbClr val="000000"/>
                  </a:solidFill>
                </a:rPr>
                <a:t>	</a:t>
              </a:r>
              <a:r>
                <a:rPr lang="pt-BR" altLang="pt-BR" sz="4400">
                  <a:solidFill>
                    <a:srgbClr val="000000"/>
                  </a:solidFill>
                </a:rPr>
                <a:t>Quando pertinente</a:t>
              </a:r>
              <a:r>
                <a:rPr lang="pt-BR" altLang="pt-BR" sz="4400"/>
                <a:t>.</a:t>
              </a:r>
              <a:r>
                <a:rPr lang="pt-BR" altLang="pt-BR" sz="4400">
                  <a:solidFill>
                    <a:srgbClr val="000000"/>
                  </a:solidFill>
                </a:rPr>
                <a:t> Não é obrigatório</a:t>
              </a:r>
              <a:r>
                <a:rPr lang="pt-BR" altLang="pt-BR" sz="4400" b="1">
                  <a:solidFill>
                    <a:srgbClr val="000000"/>
                  </a:solidFill>
                </a:rPr>
                <a:t>. </a:t>
              </a:r>
              <a:endParaRPr lang="en-GB" altLang="pt-BR" sz="4400" b="1">
                <a:solidFill>
                  <a:srgbClr val="000000"/>
                </a:solidFill>
              </a:endParaRPr>
            </a:p>
          </p:txBody>
        </p:sp>
        <p:sp>
          <p:nvSpPr>
            <p:cNvPr id="15403" name="Text Box 14">
              <a:extLst>
                <a:ext uri="{FF2B5EF4-FFF2-40B4-BE49-F238E27FC236}">
                  <a16:creationId xmlns:a16="http://schemas.microsoft.com/office/drawing/2014/main" id="{96FD92A3-0637-A680-581D-C52187457D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69" y="17146"/>
              <a:ext cx="8681" cy="411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00780" tIns="50392" rIns="100780" bIns="50392">
              <a:spAutoFit/>
            </a:bodyPr>
            <a:lstStyle>
              <a:lvl1pPr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450850" eaLnBrk="0" hangingPunct="0"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30388" algn="l"/>
                  <a:tab pos="2744788" algn="l"/>
                  <a:tab pos="3660775" algn="l"/>
                  <a:tab pos="4568825" algn="l"/>
                  <a:tab pos="5483225" algn="l"/>
                  <a:tab pos="6397625" algn="l"/>
                  <a:tab pos="7313613" algn="l"/>
                  <a:tab pos="8228013" algn="l"/>
                  <a:tab pos="9144000" algn="l"/>
                  <a:tab pos="10058400" algn="l"/>
                  <a:tab pos="10133013" algn="l"/>
                  <a:tab pos="10853738" algn="l"/>
                  <a:tab pos="11580813" algn="l"/>
                  <a:tab pos="12301538" algn="l"/>
                  <a:tab pos="13028613" algn="l"/>
                  <a:tab pos="137493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2838"/>
                </a:spcBef>
                <a:buClr>
                  <a:srgbClr val="000000"/>
                </a:buClr>
                <a:buFont typeface="Verdana" panose="020B0604030504040204" pitchFamily="34" charset="0"/>
                <a:buNone/>
              </a:pPr>
              <a:r>
                <a:rPr lang="en-GB" altLang="pt-BR" sz="4700" b="1">
                  <a:solidFill>
                    <a:srgbClr val="000000"/>
                  </a:solidFill>
                  <a:latin typeface="Verdana" panose="020B0604030504040204" pitchFamily="34" charset="0"/>
                </a:rPr>
                <a:t>Agradecimentos</a:t>
              </a:r>
            </a:p>
          </p:txBody>
        </p:sp>
      </p:grpSp>
      <p:sp>
        <p:nvSpPr>
          <p:cNvPr id="15398" name="Text Box 10">
            <a:extLst>
              <a:ext uri="{FF2B5EF4-FFF2-40B4-BE49-F238E27FC236}">
                <a16:creationId xmlns:a16="http://schemas.microsoft.com/office/drawing/2014/main" id="{B4F24559-F792-F7C4-395E-F8CDF5921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14906625"/>
            <a:ext cx="13954125" cy="8175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80" tIns="50392" rIns="100780" bIns="50392">
            <a:spAutoFit/>
          </a:bodyPr>
          <a:lstStyle>
            <a:lvl1pPr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0850" eaLnBrk="0" hangingPunct="0"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30388" algn="l"/>
                <a:tab pos="2744788" algn="l"/>
                <a:tab pos="3660775" algn="l"/>
                <a:tab pos="4568825" algn="l"/>
                <a:tab pos="5483225" algn="l"/>
                <a:tab pos="6397625" algn="l"/>
                <a:tab pos="7313613" algn="l"/>
                <a:tab pos="8228013" algn="l"/>
                <a:tab pos="9144000" algn="l"/>
                <a:tab pos="10058400" algn="l"/>
                <a:tab pos="10133013" algn="l"/>
                <a:tab pos="10853738" algn="l"/>
                <a:tab pos="11580813" algn="l"/>
                <a:tab pos="12301538" algn="l"/>
                <a:tab pos="13028613" algn="l"/>
                <a:tab pos="137493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838"/>
              </a:spcBef>
              <a:buClr>
                <a:srgbClr val="000000"/>
              </a:buClr>
              <a:buFont typeface="Verdana" panose="020B0604030504040204" pitchFamily="34" charset="0"/>
              <a:buNone/>
            </a:pPr>
            <a:r>
              <a:rPr lang="en-GB" altLang="pt-BR" sz="4700" b="1">
                <a:solidFill>
                  <a:srgbClr val="000000"/>
                </a:solidFill>
                <a:latin typeface="Verdana" panose="020B0604030504040204" pitchFamily="34" charset="0"/>
              </a:rPr>
              <a:t>Objetivo </a:t>
            </a:r>
          </a:p>
        </p:txBody>
      </p:sp>
      <p:sp>
        <p:nvSpPr>
          <p:cNvPr id="15399" name="Rectangle 46">
            <a:extLst>
              <a:ext uri="{FF2B5EF4-FFF2-40B4-BE49-F238E27FC236}">
                <a16:creationId xmlns:a16="http://schemas.microsoft.com/office/drawing/2014/main" id="{302D15B1-0E31-AC35-2325-FC012C31B277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728663" y="10059988"/>
            <a:ext cx="14112875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pt-BR" altLang="pt-BR" sz="4400" b="1"/>
              <a:t> 	A fonte utilizada deve ser ARIAL e no mínimo 28. Não há necessidade de uma introdução extensa. A  introdução  deve ser sucinta e direta utilizando no máximo dois parágrafos. As citações devem ser númericas e com o número sobrescrito</a:t>
            </a:r>
            <a:r>
              <a:rPr lang="en-US" altLang="pt-BR" sz="4400" baseline="30000"/>
              <a:t> 1. </a:t>
            </a:r>
          </a:p>
          <a:p>
            <a:pPr algn="just"/>
            <a:endParaRPr lang="pt-BR" altLang="pt-BR" sz="4400" b="1"/>
          </a:p>
        </p:txBody>
      </p:sp>
      <p:sp>
        <p:nvSpPr>
          <p:cNvPr id="15400" name="Rectangle 46">
            <a:extLst>
              <a:ext uri="{FF2B5EF4-FFF2-40B4-BE49-F238E27FC236}">
                <a16:creationId xmlns:a16="http://schemas.microsoft.com/office/drawing/2014/main" id="{B8430AFC-5D9C-824B-E8FB-E63875B00C44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6202025" y="23763288"/>
            <a:ext cx="49688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pt-BR" altLang="pt-BR" sz="2800" b="1"/>
              <a:t> *DP: desvio padrão</a:t>
            </a:r>
            <a:r>
              <a:rPr lang="en-US" altLang="pt-BR" sz="2800" baseline="30000"/>
              <a:t>. </a:t>
            </a:r>
          </a:p>
          <a:p>
            <a:pPr algn="just"/>
            <a:endParaRPr lang="pt-BR" altLang="pt-BR" sz="2800" b="1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F1E610E-8191-EF94-29E9-338E9001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0293" y="1177479"/>
            <a:ext cx="5202237" cy="386314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1388</TotalTime>
  <Words>452</Words>
  <Application>Microsoft Macintosh PowerPoint</Application>
  <PresentationFormat>Personalizar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ＭＳ Ｐゴシック</vt:lpstr>
      <vt:lpstr>Times New Roman</vt:lpstr>
      <vt:lpstr>Lucida Sans Unicode</vt:lpstr>
      <vt:lpstr>Verdana</vt:lpstr>
      <vt:lpstr>Tahoma</vt:lpstr>
      <vt:lpstr>Design 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UNICAP</dc:creator>
  <cp:lastModifiedBy>Microsoft Office User</cp:lastModifiedBy>
  <cp:revision>102</cp:revision>
  <dcterms:modified xsi:type="dcterms:W3CDTF">2024-07-16T14:56:17Z</dcterms:modified>
</cp:coreProperties>
</file>